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324" r:id="rId4"/>
    <p:sldId id="325" r:id="rId5"/>
    <p:sldId id="32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2T23:00:00.290" idx="1">
    <p:pos x="7458" y="104"/>
    <p:text/>
  </p:cm>
</p:cmLst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image" Target="../media/image8.wmf"/><Relationship Id="rId7" Type="http://schemas.openxmlformats.org/officeDocument/2006/relationships/image" Target="../media/image7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0" Type="http://schemas.openxmlformats.org/officeDocument/2006/relationships/image" Target="../media/image10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image" Target="../media/image18.wmf"/><Relationship Id="rId7" Type="http://schemas.openxmlformats.org/officeDocument/2006/relationships/image" Target="../media/image17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9" Type="http://schemas.openxmlformats.org/officeDocument/2006/relationships/image" Target="../media/image29.wmf"/><Relationship Id="rId18" Type="http://schemas.openxmlformats.org/officeDocument/2006/relationships/image" Target="../media/image28.wmf"/><Relationship Id="rId17" Type="http://schemas.openxmlformats.org/officeDocument/2006/relationships/image" Target="../media/image27.wmf"/><Relationship Id="rId16" Type="http://schemas.openxmlformats.org/officeDocument/2006/relationships/image" Target="../media/image26.wmf"/><Relationship Id="rId15" Type="http://schemas.openxmlformats.org/officeDocument/2006/relationships/image" Target="../media/image25.wmf"/><Relationship Id="rId14" Type="http://schemas.openxmlformats.org/officeDocument/2006/relationships/image" Target="../media/image24.wmf"/><Relationship Id="rId13" Type="http://schemas.openxmlformats.org/officeDocument/2006/relationships/image" Target="../media/image23.wmf"/><Relationship Id="rId12" Type="http://schemas.openxmlformats.org/officeDocument/2006/relationships/image" Target="../media/image22.wmf"/><Relationship Id="rId11" Type="http://schemas.openxmlformats.org/officeDocument/2006/relationships/image" Target="../media/image21.wmf"/><Relationship Id="rId10" Type="http://schemas.openxmlformats.org/officeDocument/2006/relationships/image" Target="../media/image20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7" Type="http://schemas.openxmlformats.org/officeDocument/2006/relationships/image" Target="../media/image36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46.wmf"/><Relationship Id="rId8" Type="http://schemas.openxmlformats.org/officeDocument/2006/relationships/image" Target="../media/image45.wmf"/><Relationship Id="rId7" Type="http://schemas.openxmlformats.org/officeDocument/2006/relationships/image" Target="../media/image44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0" Type="http://schemas.openxmlformats.org/officeDocument/2006/relationships/image" Target="../media/image47.wmf"/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A1CB-1ABA-4502-A950-070981D170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368A-D45B-437C-B013-454405CCC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A1CB-1ABA-4502-A950-070981D170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368A-D45B-437C-B013-454405CCC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A1CB-1ABA-4502-A950-070981D170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368A-D45B-437C-B013-454405CCC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A1CB-1ABA-4502-A950-070981D170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368A-D45B-437C-B013-454405CCC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A1CB-1ABA-4502-A950-070981D170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368A-D45B-437C-B013-454405CCC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A1CB-1ABA-4502-A950-070981D170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368A-D45B-437C-B013-454405CCC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A1CB-1ABA-4502-A950-070981D170F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368A-D45B-437C-B013-454405CCC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A1CB-1ABA-4502-A950-070981D170F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368A-D45B-437C-B013-454405CCC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A1CB-1ABA-4502-A950-070981D170F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368A-D45B-437C-B013-454405CCC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A1CB-1ABA-4502-A950-070981D170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368A-D45B-437C-B013-454405CCC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A1CB-1ABA-4502-A950-070981D170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368A-D45B-437C-B013-454405CCC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1A1CB-1ABA-4502-A950-070981D170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4368A-D45B-437C-B013-454405CCC8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4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Relationship Id="rId30" Type="http://schemas.openxmlformats.org/officeDocument/2006/relationships/comments" Target="../comments/comment1.xml"/><Relationship Id="rId3" Type="http://schemas.openxmlformats.org/officeDocument/2006/relationships/oleObject" Target="../embeddings/oleObject2.bin"/><Relationship Id="rId29" Type="http://schemas.openxmlformats.org/officeDocument/2006/relationships/vmlDrawing" Target="../drawings/vmlDrawing1.vml"/><Relationship Id="rId28" Type="http://schemas.openxmlformats.org/officeDocument/2006/relationships/slideLayout" Target="../slideLayouts/slideLayout4.xml"/><Relationship Id="rId27" Type="http://schemas.openxmlformats.org/officeDocument/2006/relationships/tags" Target="../tags/tag1.xml"/><Relationship Id="rId26" Type="http://schemas.openxmlformats.org/officeDocument/2006/relationships/image" Target="../media/image11.png"/><Relationship Id="rId25" Type="http://schemas.microsoft.com/office/2007/relationships/media" Target="../media/media1.m4a"/><Relationship Id="rId24" Type="http://schemas.openxmlformats.org/officeDocument/2006/relationships/audio" Target="../media/media1.m4a"/><Relationship Id="rId23" Type="http://schemas.openxmlformats.org/officeDocument/2006/relationships/image" Target="../media/image10.wmf"/><Relationship Id="rId22" Type="http://schemas.openxmlformats.org/officeDocument/2006/relationships/oleObject" Target="../embeddings/oleObject13.bin"/><Relationship Id="rId21" Type="http://schemas.openxmlformats.org/officeDocument/2006/relationships/image" Target="../media/image9.wmf"/><Relationship Id="rId20" Type="http://schemas.openxmlformats.org/officeDocument/2006/relationships/oleObject" Target="../embeddings/oleObject12.bin"/><Relationship Id="rId2" Type="http://schemas.openxmlformats.org/officeDocument/2006/relationships/image" Target="../media/image1.wmf"/><Relationship Id="rId19" Type="http://schemas.openxmlformats.org/officeDocument/2006/relationships/oleObject" Target="../embeddings/oleObject11.bin"/><Relationship Id="rId18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16" Type="http://schemas.openxmlformats.org/officeDocument/2006/relationships/image" Target="../media/image7.wmf"/><Relationship Id="rId15" Type="http://schemas.openxmlformats.org/officeDocument/2006/relationships/oleObject" Target="../embeddings/oleObject9.bin"/><Relationship Id="rId14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12" Type="http://schemas.openxmlformats.org/officeDocument/2006/relationships/oleObject" Target="../embeddings/oleObject7.bin"/><Relationship Id="rId11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6" Type="http://schemas.openxmlformats.org/officeDocument/2006/relationships/vmlDrawing" Target="../drawings/vmlDrawing2.vml"/><Relationship Id="rId45" Type="http://schemas.openxmlformats.org/officeDocument/2006/relationships/slideLayout" Target="../slideLayouts/slideLayout4.xml"/><Relationship Id="rId44" Type="http://schemas.openxmlformats.org/officeDocument/2006/relationships/tags" Target="../tags/tag2.xml"/><Relationship Id="rId43" Type="http://schemas.openxmlformats.org/officeDocument/2006/relationships/image" Target="../media/image11.png"/><Relationship Id="rId42" Type="http://schemas.microsoft.com/office/2007/relationships/media" Target="../media/media2.m4a"/><Relationship Id="rId41" Type="http://schemas.openxmlformats.org/officeDocument/2006/relationships/audio" Target="../media/media2.m4a"/><Relationship Id="rId40" Type="http://schemas.openxmlformats.org/officeDocument/2006/relationships/image" Target="../media/image29.wmf"/><Relationship Id="rId4" Type="http://schemas.openxmlformats.org/officeDocument/2006/relationships/image" Target="../media/image10.wmf"/><Relationship Id="rId39" Type="http://schemas.openxmlformats.org/officeDocument/2006/relationships/oleObject" Target="../embeddings/oleObject34.bin"/><Relationship Id="rId38" Type="http://schemas.openxmlformats.org/officeDocument/2006/relationships/image" Target="../media/image28.wmf"/><Relationship Id="rId37" Type="http://schemas.openxmlformats.org/officeDocument/2006/relationships/oleObject" Target="../embeddings/oleObject33.bin"/><Relationship Id="rId36" Type="http://schemas.openxmlformats.org/officeDocument/2006/relationships/image" Target="../media/image27.wmf"/><Relationship Id="rId35" Type="http://schemas.openxmlformats.org/officeDocument/2006/relationships/oleObject" Target="../embeddings/oleObject32.bin"/><Relationship Id="rId34" Type="http://schemas.openxmlformats.org/officeDocument/2006/relationships/image" Target="../media/image26.wmf"/><Relationship Id="rId33" Type="http://schemas.openxmlformats.org/officeDocument/2006/relationships/oleObject" Target="../embeddings/oleObject31.bin"/><Relationship Id="rId32" Type="http://schemas.openxmlformats.org/officeDocument/2006/relationships/oleObject" Target="../embeddings/oleObject30.bin"/><Relationship Id="rId31" Type="http://schemas.openxmlformats.org/officeDocument/2006/relationships/image" Target="../media/image25.wmf"/><Relationship Id="rId30" Type="http://schemas.openxmlformats.org/officeDocument/2006/relationships/oleObject" Target="../embeddings/oleObject29.bin"/><Relationship Id="rId3" Type="http://schemas.openxmlformats.org/officeDocument/2006/relationships/oleObject" Target="../embeddings/oleObject15.bin"/><Relationship Id="rId29" Type="http://schemas.openxmlformats.org/officeDocument/2006/relationships/image" Target="../media/image24.wmf"/><Relationship Id="rId28" Type="http://schemas.openxmlformats.org/officeDocument/2006/relationships/oleObject" Target="../embeddings/oleObject28.bin"/><Relationship Id="rId27" Type="http://schemas.openxmlformats.org/officeDocument/2006/relationships/image" Target="../media/image23.wmf"/><Relationship Id="rId26" Type="http://schemas.openxmlformats.org/officeDocument/2006/relationships/oleObject" Target="../embeddings/oleObject27.bin"/><Relationship Id="rId25" Type="http://schemas.openxmlformats.org/officeDocument/2006/relationships/image" Target="../media/image22.wmf"/><Relationship Id="rId24" Type="http://schemas.openxmlformats.org/officeDocument/2006/relationships/oleObject" Target="../embeddings/oleObject26.bin"/><Relationship Id="rId23" Type="http://schemas.openxmlformats.org/officeDocument/2006/relationships/image" Target="../media/image21.wmf"/><Relationship Id="rId22" Type="http://schemas.openxmlformats.org/officeDocument/2006/relationships/oleObject" Target="../embeddings/oleObject25.bin"/><Relationship Id="rId21" Type="http://schemas.openxmlformats.org/officeDocument/2006/relationships/image" Target="../media/image20.wmf"/><Relationship Id="rId20" Type="http://schemas.openxmlformats.org/officeDocument/2006/relationships/oleObject" Target="../embeddings/oleObject24.bin"/><Relationship Id="rId2" Type="http://schemas.openxmlformats.org/officeDocument/2006/relationships/image" Target="../media/image12.wmf"/><Relationship Id="rId19" Type="http://schemas.openxmlformats.org/officeDocument/2006/relationships/image" Target="../media/image19.wmf"/><Relationship Id="rId18" Type="http://schemas.openxmlformats.org/officeDocument/2006/relationships/oleObject" Target="../embeddings/oleObject23.bin"/><Relationship Id="rId17" Type="http://schemas.openxmlformats.org/officeDocument/2006/relationships/image" Target="../media/image18.wmf"/><Relationship Id="rId16" Type="http://schemas.openxmlformats.org/officeDocument/2006/relationships/oleObject" Target="../embeddings/oleObject22.bin"/><Relationship Id="rId15" Type="http://schemas.openxmlformats.org/officeDocument/2006/relationships/image" Target="../media/image17.wmf"/><Relationship Id="rId14" Type="http://schemas.openxmlformats.org/officeDocument/2006/relationships/oleObject" Target="../embeddings/oleObject21.bin"/><Relationship Id="rId13" Type="http://schemas.openxmlformats.org/officeDocument/2006/relationships/image" Target="../media/image16.wmf"/><Relationship Id="rId12" Type="http://schemas.openxmlformats.org/officeDocument/2006/relationships/oleObject" Target="../embeddings/oleObject20.bin"/><Relationship Id="rId11" Type="http://schemas.openxmlformats.org/officeDocument/2006/relationships/image" Target="../media/image15.wmf"/><Relationship Id="rId10" Type="http://schemas.openxmlformats.org/officeDocument/2006/relationships/oleObject" Target="../embeddings/oleObject19.bin"/><Relationship Id="rId1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38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36.bin"/><Relationship Id="rId22" Type="http://schemas.openxmlformats.org/officeDocument/2006/relationships/vmlDrawing" Target="../drawings/vmlDrawing3.v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3.xml"/><Relationship Id="rId2" Type="http://schemas.openxmlformats.org/officeDocument/2006/relationships/image" Target="../media/image30.wmf"/><Relationship Id="rId19" Type="http://schemas.openxmlformats.org/officeDocument/2006/relationships/image" Target="../media/image11.png"/><Relationship Id="rId18" Type="http://schemas.microsoft.com/office/2007/relationships/media" Target="../media/media3.m4a"/><Relationship Id="rId17" Type="http://schemas.openxmlformats.org/officeDocument/2006/relationships/audio" Target="../media/media3.m4a"/><Relationship Id="rId16" Type="http://schemas.openxmlformats.org/officeDocument/2006/relationships/image" Target="../media/image37.wmf"/><Relationship Id="rId15" Type="http://schemas.openxmlformats.org/officeDocument/2006/relationships/oleObject" Target="../embeddings/oleObject42.bin"/><Relationship Id="rId14" Type="http://schemas.openxmlformats.org/officeDocument/2006/relationships/image" Target="../media/image36.wmf"/><Relationship Id="rId13" Type="http://schemas.openxmlformats.org/officeDocument/2006/relationships/oleObject" Target="../embeddings/oleObject41.bin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40.bin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8" Type="http://schemas.openxmlformats.org/officeDocument/2006/relationships/image" Target="../media/image41.wmf"/><Relationship Id="rId7" Type="http://schemas.openxmlformats.org/officeDocument/2006/relationships/oleObject" Target="../embeddings/oleObject46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44.bin"/><Relationship Id="rId25" Type="http://schemas.openxmlformats.org/officeDocument/2006/relationships/vmlDrawing" Target="../drawings/vmlDrawing4.v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11.png"/><Relationship Id="rId22" Type="http://schemas.microsoft.com/office/2007/relationships/media" Target="../media/media4.m4a"/><Relationship Id="rId21" Type="http://schemas.openxmlformats.org/officeDocument/2006/relationships/audio" Target="../media/media4.m4a"/><Relationship Id="rId20" Type="http://schemas.openxmlformats.org/officeDocument/2006/relationships/image" Target="../media/image47.wmf"/><Relationship Id="rId2" Type="http://schemas.openxmlformats.org/officeDocument/2006/relationships/image" Target="../media/image38.wmf"/><Relationship Id="rId19" Type="http://schemas.openxmlformats.org/officeDocument/2006/relationships/oleObject" Target="../embeddings/oleObject52.bin"/><Relationship Id="rId18" Type="http://schemas.openxmlformats.org/officeDocument/2006/relationships/image" Target="../media/image46.wmf"/><Relationship Id="rId17" Type="http://schemas.openxmlformats.org/officeDocument/2006/relationships/oleObject" Target="../embeddings/oleObject51.bin"/><Relationship Id="rId16" Type="http://schemas.openxmlformats.org/officeDocument/2006/relationships/image" Target="../media/image45.wmf"/><Relationship Id="rId15" Type="http://schemas.openxmlformats.org/officeDocument/2006/relationships/oleObject" Target="../embeddings/oleObject50.bin"/><Relationship Id="rId14" Type="http://schemas.openxmlformats.org/officeDocument/2006/relationships/image" Target="../media/image44.wmf"/><Relationship Id="rId13" Type="http://schemas.openxmlformats.org/officeDocument/2006/relationships/oleObject" Target="../embeddings/oleObject49.bin"/><Relationship Id="rId12" Type="http://schemas.openxmlformats.org/officeDocument/2006/relationships/image" Target="../media/image43.wmf"/><Relationship Id="rId11" Type="http://schemas.openxmlformats.org/officeDocument/2006/relationships/oleObject" Target="../embeddings/oleObject48.bin"/><Relationship Id="rId10" Type="http://schemas.openxmlformats.org/officeDocument/2006/relationships/image" Target="../media/image42.wmf"/><Relationship Id="rId1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s 10"/>
          <p:cNvSpPr/>
          <p:nvPr/>
        </p:nvSpPr>
        <p:spPr>
          <a:xfrm>
            <a:off x="561975" y="3866515"/>
            <a:ext cx="4808855" cy="568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vi-VN" sz="3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vi-VN" sz="3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984885" y="149860"/>
            <a:ext cx="10838815" cy="568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vi-VN" sz="3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2 : </a:t>
            </a:r>
            <a:r>
              <a:rPr lang="en-US" altLang="vi-VN" sz="3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CĂN THỨC BẬC HAI VÀ HẰNG ĐẲNG THỨC</a:t>
            </a:r>
            <a:r>
              <a:rPr lang="en-US" altLang="vi-VN" sz="3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vi-VN" sz="3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36880" y="1328420"/>
            <a:ext cx="3138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1/ Căn thức bậc hai :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25730" y="1791970"/>
            <a:ext cx="56692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400" b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a/ </a:t>
            </a:r>
            <a:r>
              <a:rPr lang="en-US" sz="2400" b="1" u="sng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Định nghĩa</a:t>
            </a:r>
            <a:r>
              <a:rPr lang="en-US" sz="2400" b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sz="240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 Với A là một biểu thức đại số thì         được gọi là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căn thức bậc hai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của A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Trong đó A là biểu thức lấy căn hay biểu thức dưới dấu căn                 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125730" y="4523740"/>
            <a:ext cx="1869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00B0F0"/>
                </a:solidFill>
              </a:rPr>
              <a:t>b/ </a:t>
            </a:r>
            <a:r>
              <a:rPr lang="en-US" sz="2400" b="1" u="sng">
                <a:solidFill>
                  <a:srgbClr val="00B0F0"/>
                </a:solidFill>
              </a:rPr>
              <a:t>Các ví dụ</a:t>
            </a:r>
            <a:r>
              <a:rPr lang="en-US" sz="2400" b="1">
                <a:solidFill>
                  <a:srgbClr val="00B0F0"/>
                </a:solidFill>
              </a:rPr>
              <a:t>: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966470" y="5490845"/>
            <a:ext cx="3533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chemeClr val="tx1"/>
                </a:solidFill>
              </a:rPr>
              <a:t>là căn thức bậc hai của 5x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2" name="Text Box 51"/>
          <p:cNvSpPr txBox="1"/>
          <p:nvPr/>
        </p:nvSpPr>
        <p:spPr>
          <a:xfrm>
            <a:off x="127000" y="4932680"/>
            <a:ext cx="1869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4">
                    <a:lumMod val="50000"/>
                  </a:schemeClr>
                </a:solidFill>
              </a:rPr>
              <a:t>Ví dụ 1 :</a:t>
            </a:r>
            <a:endParaRPr lang="en-US" sz="24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3" name="Text Box 52"/>
          <p:cNvSpPr txBox="1"/>
          <p:nvPr/>
        </p:nvSpPr>
        <p:spPr>
          <a:xfrm>
            <a:off x="6751320" y="1418590"/>
            <a:ext cx="49409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4">
                    <a:lumMod val="50000"/>
                  </a:schemeClr>
                </a:solidFill>
              </a:rPr>
              <a:t>Ví dụ 2 : Tìm điều kiện của x để  biểu thức                  có nghĩa:</a:t>
            </a:r>
            <a:endParaRPr lang="en-US" sz="2400" b="1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5" name="Content Placeholder -2147482580"/>
          <p:cNvGraphicFramePr>
            <a:graphicFrameLocks noChangeAspect="1"/>
          </p:cNvGraphicFramePr>
          <p:nvPr/>
        </p:nvGraphicFramePr>
        <p:xfrm>
          <a:off x="506730" y="5420995"/>
          <a:ext cx="477520" cy="49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" imgW="2878455" imgH="1659890" progId="Equation.KSEE3">
                  <p:embed/>
                </p:oleObj>
              </mc:Choice>
              <mc:Fallback>
                <p:oleObj name="" r:id="rId1" imgW="2878455" imgH="165989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6730" y="5420995"/>
                        <a:ext cx="477520" cy="4978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8"/>
          <p:cNvSpPr txBox="1"/>
          <p:nvPr/>
        </p:nvSpPr>
        <p:spPr>
          <a:xfrm>
            <a:off x="984250" y="6016625"/>
            <a:ext cx="3747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chemeClr val="tx1"/>
                </a:solidFill>
              </a:rPr>
              <a:t>là căn thức bậc hai của x</a:t>
            </a:r>
            <a:r>
              <a:rPr lang="en-US" sz="2400" baseline="30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 - 3</a:t>
            </a: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20" name="Content Placeholder -2147482580"/>
          <p:cNvGraphicFramePr>
            <a:graphicFrameLocks noChangeAspect="1"/>
          </p:cNvGraphicFramePr>
          <p:nvPr/>
        </p:nvGraphicFramePr>
        <p:xfrm>
          <a:off x="127000" y="5918835"/>
          <a:ext cx="91249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3" imgW="520700" imgH="254000" progId="Equation.KSEE3">
                  <p:embed/>
                </p:oleObj>
              </mc:Choice>
              <mc:Fallback>
                <p:oleObj name="" r:id="rId3" imgW="520700" imgH="2540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0" y="5918835"/>
                        <a:ext cx="912495" cy="555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32"/>
          <p:cNvSpPr txBox="1"/>
          <p:nvPr/>
        </p:nvSpPr>
        <p:spPr>
          <a:xfrm>
            <a:off x="8364220" y="2248535"/>
            <a:ext cx="1143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i="1" u="sng">
                <a:solidFill>
                  <a:schemeClr val="tx1"/>
                </a:solidFill>
              </a:rPr>
              <a:t>Bài làm</a:t>
            </a:r>
            <a:endParaRPr lang="en-US" sz="2400" b="1" i="1" u="sng">
              <a:solidFill>
                <a:schemeClr val="tx1"/>
              </a:solidFill>
            </a:endParaRPr>
          </a:p>
        </p:txBody>
      </p:sp>
      <p:sp>
        <p:nvSpPr>
          <p:cNvPr id="44" name="Text Box 43"/>
          <p:cNvSpPr txBox="1"/>
          <p:nvPr/>
        </p:nvSpPr>
        <p:spPr>
          <a:xfrm>
            <a:off x="8573135" y="2757170"/>
            <a:ext cx="1926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chemeClr val="tx1"/>
                </a:solidFill>
              </a:rPr>
              <a:t>có nghĩa khi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9" name="Text Box 68"/>
          <p:cNvSpPr txBox="1"/>
          <p:nvPr/>
        </p:nvSpPr>
        <p:spPr>
          <a:xfrm>
            <a:off x="6821805" y="4291965"/>
            <a:ext cx="3534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chemeClr val="tx1"/>
                </a:solidFill>
              </a:rPr>
              <a:t>Vậy                có nghĩa khi</a:t>
            </a:r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61075" y="1447165"/>
            <a:ext cx="0" cy="502983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-2147482580"/>
          <p:cNvGraphicFramePr>
            <a:graphicFrameLocks noChangeAspect="1"/>
          </p:cNvGraphicFramePr>
          <p:nvPr/>
        </p:nvGraphicFramePr>
        <p:xfrm>
          <a:off x="4442460" y="2111375"/>
          <a:ext cx="394970" cy="44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5" imgW="279400" imgH="215900" progId="Equation.KSEE3">
                  <p:embed/>
                </p:oleObj>
              </mc:Choice>
              <mc:Fallback>
                <p:oleObj name="" r:id="rId5" imgW="279400" imgH="2159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2460" y="2111375"/>
                        <a:ext cx="394970" cy="4451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Content Placeholder -2147482580"/>
          <p:cNvGraphicFramePr>
            <a:graphicFrameLocks noChangeAspect="1"/>
          </p:cNvGraphicFramePr>
          <p:nvPr/>
        </p:nvGraphicFramePr>
        <p:xfrm>
          <a:off x="4237990" y="3987800"/>
          <a:ext cx="74295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7" imgW="393700" imgH="177165" progId="Equation.KSEE3">
                  <p:embed/>
                </p:oleObj>
              </mc:Choice>
              <mc:Fallback>
                <p:oleObj name="" r:id="rId7" imgW="393700" imgH="177165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37990" y="3987800"/>
                        <a:ext cx="742950" cy="3657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Content Placeholder -2147482580"/>
          <p:cNvGraphicFramePr>
            <a:graphicFrameLocks noChangeAspect="1"/>
          </p:cNvGraphicFramePr>
          <p:nvPr/>
        </p:nvGraphicFramePr>
        <p:xfrm>
          <a:off x="842010" y="3914775"/>
          <a:ext cx="394970" cy="44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9" imgW="279400" imgH="215900" progId="Equation.KSEE3">
                  <p:embed/>
                </p:oleObj>
              </mc:Choice>
              <mc:Fallback>
                <p:oleObj name="" r:id="rId9" imgW="279400" imgH="2159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2010" y="3914775"/>
                        <a:ext cx="394970" cy="4451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35"/>
          <p:cNvSpPr txBox="1"/>
          <p:nvPr/>
        </p:nvSpPr>
        <p:spPr>
          <a:xfrm>
            <a:off x="1249680" y="3957320"/>
            <a:ext cx="300926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có nghĩa (xác định) khi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3" name="Content Placeholder -2147482580"/>
          <p:cNvGraphicFramePr>
            <a:graphicFrameLocks noChangeAspect="1"/>
          </p:cNvGraphicFramePr>
          <p:nvPr/>
        </p:nvGraphicFramePr>
        <p:xfrm>
          <a:off x="7503795" y="1764665"/>
          <a:ext cx="1069975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0" imgW="596900" imgH="228600" progId="Equation.KSEE3">
                  <p:embed/>
                </p:oleObj>
              </mc:Choice>
              <mc:Fallback>
                <p:oleObj name="" r:id="rId10" imgW="596900" imgH="2286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03795" y="1764665"/>
                        <a:ext cx="1069975" cy="4724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-2147482580"/>
          <p:cNvGraphicFramePr>
            <a:graphicFrameLocks noChangeAspect="1"/>
          </p:cNvGraphicFramePr>
          <p:nvPr/>
        </p:nvGraphicFramePr>
        <p:xfrm>
          <a:off x="7589520" y="2729230"/>
          <a:ext cx="983615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2" imgW="596900" imgH="228600" progId="Equation.KSEE3">
                  <p:embed/>
                </p:oleObj>
              </mc:Choice>
              <mc:Fallback>
                <p:oleObj name="" r:id="rId12" imgW="596900" imgH="2286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89520" y="2729230"/>
                        <a:ext cx="983615" cy="4724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Content Placeholder -2147482580"/>
          <p:cNvGraphicFramePr>
            <a:graphicFrameLocks noChangeAspect="1"/>
          </p:cNvGraphicFramePr>
          <p:nvPr/>
        </p:nvGraphicFramePr>
        <p:xfrm>
          <a:off x="10219055" y="2796540"/>
          <a:ext cx="14732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3" imgW="711200" imgH="177165" progId="Equation.KSEE3">
                  <p:embed/>
                </p:oleObj>
              </mc:Choice>
              <mc:Fallback>
                <p:oleObj name="" r:id="rId13" imgW="711200" imgH="177165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219055" y="2796540"/>
                        <a:ext cx="1473200" cy="352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Content Placeholder -2147482580"/>
          <p:cNvGraphicFramePr>
            <a:graphicFrameLocks noChangeAspect="1"/>
          </p:cNvGraphicFramePr>
          <p:nvPr/>
        </p:nvGraphicFramePr>
        <p:xfrm>
          <a:off x="9704070" y="3265805"/>
          <a:ext cx="1496060" cy="35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15" imgW="774065" imgH="177165" progId="Equation.KSEE3">
                  <p:embed/>
                </p:oleObj>
              </mc:Choice>
              <mc:Fallback>
                <p:oleObj name="" r:id="rId15" imgW="774065" imgH="177165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704070" y="3265805"/>
                        <a:ext cx="1496060" cy="3530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Content Placeholder -2147482580"/>
          <p:cNvGraphicFramePr>
            <a:graphicFrameLocks noChangeAspect="1"/>
          </p:cNvGraphicFramePr>
          <p:nvPr/>
        </p:nvGraphicFramePr>
        <p:xfrm>
          <a:off x="9704070" y="3696971"/>
          <a:ext cx="1342390" cy="329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" name="" r:id="rId17" imgW="647700" imgH="165100" progId="Equation.KSEE3">
                  <p:embed/>
                </p:oleObj>
              </mc:Choice>
              <mc:Fallback>
                <p:oleObj name="" r:id="rId17" imgW="647700" imgH="1651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704070" y="3696971"/>
                        <a:ext cx="1342390" cy="3295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Content Placeholder -2147482580"/>
          <p:cNvGraphicFramePr>
            <a:graphicFrameLocks noChangeAspect="1"/>
          </p:cNvGraphicFramePr>
          <p:nvPr/>
        </p:nvGraphicFramePr>
        <p:xfrm>
          <a:off x="7380605" y="4269105"/>
          <a:ext cx="983615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" name="" r:id="rId19" imgW="596900" imgH="228600" progId="Equation.KSEE3">
                  <p:embed/>
                </p:oleObj>
              </mc:Choice>
              <mc:Fallback>
                <p:oleObj name="" r:id="rId19" imgW="596900" imgH="2286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80605" y="4269105"/>
                        <a:ext cx="983615" cy="4724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Content Placeholder -2147482580"/>
          <p:cNvGraphicFramePr>
            <a:graphicFrameLocks noChangeAspect="1"/>
          </p:cNvGraphicFramePr>
          <p:nvPr/>
        </p:nvGraphicFramePr>
        <p:xfrm>
          <a:off x="9986328" y="4324669"/>
          <a:ext cx="76390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" name="" r:id="rId20" imgW="368300" imgH="165100" progId="Equation.KSEE3">
                  <p:embed/>
                </p:oleObj>
              </mc:Choice>
              <mc:Fallback>
                <p:oleObj name="" r:id="rId20" imgW="368300" imgH="1651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986328" y="4324669"/>
                        <a:ext cx="763905" cy="33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-2147482580"/>
          <p:cNvGraphicFramePr>
            <a:graphicFrameLocks noChangeAspect="1"/>
          </p:cNvGraphicFramePr>
          <p:nvPr/>
        </p:nvGraphicFramePr>
        <p:xfrm>
          <a:off x="10219055" y="106045"/>
          <a:ext cx="1455420" cy="65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22" imgW="647700" imgH="292100" progId="Equation.KSEE3">
                  <p:embed/>
                </p:oleObj>
              </mc:Choice>
              <mc:Fallback>
                <p:oleObj name="" r:id="rId22" imgW="647700" imgH="2921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219055" y="106045"/>
                        <a:ext cx="1455420" cy="6565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Lồng tiếng CTBH slide 1">
            <a:hlinkClick r:id="" action="ppaction://media"/>
          </p:cNvPr>
          <p:cNvPicPr/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74475" y="6238875"/>
            <a:ext cx="619125" cy="619125"/>
          </a:xfrm>
          <a:prstGeom prst="rect">
            <a:avLst/>
          </a:prstGeom>
        </p:spPr>
      </p:pic>
    </p:spTree>
    <p:custDataLst>
      <p:tags r:id="rId2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049"/>
    </mc:Choice>
    <mc:Fallback>
      <p:transition spd="slow" advTm="209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081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  <p:bldP spid="12" grpId="1"/>
      <p:bldP spid="13" grpId="1"/>
      <p:bldP spid="21" grpId="0"/>
      <p:bldP spid="21" grpId="1"/>
      <p:bldP spid="30" grpId="0"/>
      <p:bldP spid="30" grpId="1"/>
      <p:bldP spid="52" grpId="0"/>
      <p:bldP spid="52" grpId="1"/>
      <p:bldP spid="53" grpId="0"/>
      <p:bldP spid="53" grpId="1"/>
      <p:bldP spid="19" grpId="0"/>
      <p:bldP spid="19" grpId="1"/>
      <p:bldP spid="33" grpId="0"/>
      <p:bldP spid="33" grpId="1"/>
      <p:bldP spid="44" grpId="0"/>
      <p:bldP spid="44" grpId="1"/>
      <p:bldP spid="69" grpId="0"/>
      <p:bldP spid="69" grpId="1"/>
      <p:bldP spid="11" grpId="0" bldLvl="0" animBg="1"/>
      <p:bldP spid="11" grpId="1" animBg="1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s 10"/>
          <p:cNvSpPr/>
          <p:nvPr/>
        </p:nvSpPr>
        <p:spPr>
          <a:xfrm>
            <a:off x="328930" y="1230630"/>
            <a:ext cx="4808855" cy="1266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vi-VN" sz="3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vi-VN" sz="3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36880" y="160020"/>
            <a:ext cx="3138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2/ Hằng đẳng thức 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25730" y="623570"/>
            <a:ext cx="4374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a/ </a:t>
            </a:r>
            <a:r>
              <a:rPr lang="en-US" sz="2400" b="1" u="sng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Định lí</a:t>
            </a:r>
            <a:r>
              <a:rPr lang="en-US" sz="2400" b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Với mọi số A, ta có:                      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125730" y="2623185"/>
            <a:ext cx="1869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b/ </a:t>
            </a:r>
            <a:r>
              <a:rPr lang="en-US" sz="2400" b="1" u="sng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Các ví dụ</a:t>
            </a:r>
            <a:r>
              <a:rPr lang="en-US" sz="2400" b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Text Box 51"/>
          <p:cNvSpPr txBox="1"/>
          <p:nvPr/>
        </p:nvSpPr>
        <p:spPr>
          <a:xfrm>
            <a:off x="127000" y="3034030"/>
            <a:ext cx="2263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Ví dụ 1 : Tính</a:t>
            </a:r>
            <a:endParaRPr lang="en-US" sz="24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 Box 52"/>
          <p:cNvSpPr txBox="1"/>
          <p:nvPr/>
        </p:nvSpPr>
        <p:spPr>
          <a:xfrm>
            <a:off x="6751320" y="600710"/>
            <a:ext cx="4940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Ví dụ 2 : Tính giá trị của biểu thức</a:t>
            </a:r>
            <a:endParaRPr lang="en-US" sz="24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5" name="Content Placeholder -2147482580"/>
          <p:cNvGraphicFramePr>
            <a:graphicFrameLocks noChangeAspect="1"/>
          </p:cNvGraphicFramePr>
          <p:nvPr/>
        </p:nvGraphicFramePr>
        <p:xfrm>
          <a:off x="572135" y="3453765"/>
          <a:ext cx="629285" cy="53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" imgW="292100" imgH="254000" progId="Equation.KSEE3">
                  <p:embed/>
                </p:oleObj>
              </mc:Choice>
              <mc:Fallback>
                <p:oleObj name="" r:id="rId1" imgW="292100" imgH="2540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2135" y="3453765"/>
                        <a:ext cx="629285" cy="5340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32"/>
          <p:cNvSpPr txBox="1"/>
          <p:nvPr/>
        </p:nvSpPr>
        <p:spPr>
          <a:xfrm>
            <a:off x="8405495" y="1788160"/>
            <a:ext cx="1483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i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2400" b="1" i="1" u="sng">
                <a:solidFill>
                  <a:schemeClr val="tx1"/>
                </a:solidFill>
              </a:rPr>
              <a:t>làm</a:t>
            </a:r>
            <a:endParaRPr lang="en-US" sz="2400" b="1" i="1" u="sng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-2147482580"/>
          <p:cNvGraphicFramePr>
            <a:graphicFrameLocks noChangeAspect="1"/>
          </p:cNvGraphicFramePr>
          <p:nvPr/>
        </p:nvGraphicFramePr>
        <p:xfrm>
          <a:off x="2895600" y="33020"/>
          <a:ext cx="1455420" cy="65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647700" imgH="292100" progId="Equation.KSEE3">
                  <p:embed/>
                </p:oleObj>
              </mc:Choice>
              <mc:Fallback>
                <p:oleObj name="" r:id="rId3" imgW="647700" imgH="2921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33020"/>
                        <a:ext cx="1455420" cy="6565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-2147482580"/>
          <p:cNvGraphicFramePr>
            <a:graphicFrameLocks noChangeAspect="1"/>
          </p:cNvGraphicFramePr>
          <p:nvPr/>
        </p:nvGraphicFramePr>
        <p:xfrm>
          <a:off x="667385" y="1472565"/>
          <a:ext cx="1455420" cy="65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5" imgW="647700" imgH="292100" progId="Equation.KSEE3">
                  <p:embed/>
                </p:oleObj>
              </mc:Choice>
              <mc:Fallback>
                <p:oleObj name="" r:id="rId5" imgW="647700" imgH="2921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385" y="1472565"/>
                        <a:ext cx="1455420" cy="6565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Content Placeholder -2147482580"/>
          <p:cNvGraphicFramePr>
            <a:graphicFrameLocks noChangeAspect="1"/>
          </p:cNvGraphicFramePr>
          <p:nvPr/>
        </p:nvGraphicFramePr>
        <p:xfrm>
          <a:off x="2233930" y="1334770"/>
          <a:ext cx="2346960" cy="1066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6" imgW="1455420" imgH="656590" progId="Equation.KSEE3">
                  <p:embed/>
                </p:oleObj>
              </mc:Choice>
              <mc:Fallback>
                <p:oleObj name="" r:id="rId6" imgW="1455420" imgH="65659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33930" y="1334770"/>
                        <a:ext cx="2346960" cy="10661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Content Placeholder -2147482580"/>
          <p:cNvGraphicFramePr>
            <a:graphicFrameLocks noChangeAspect="1"/>
          </p:cNvGraphicFramePr>
          <p:nvPr/>
        </p:nvGraphicFramePr>
        <p:xfrm>
          <a:off x="1174750" y="3531235"/>
          <a:ext cx="892175" cy="5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8" imgW="629285" imgH="534035" progId="Equation.KSEE3">
                  <p:embed/>
                </p:oleObj>
              </mc:Choice>
              <mc:Fallback>
                <p:oleObj name="" r:id="rId8" imgW="629285" imgH="534035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4750" y="3531235"/>
                        <a:ext cx="892175" cy="528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Content Placeholder -2147482580"/>
          <p:cNvGraphicFramePr>
            <a:graphicFrameLocks noChangeAspect="1"/>
          </p:cNvGraphicFramePr>
          <p:nvPr/>
        </p:nvGraphicFramePr>
        <p:xfrm>
          <a:off x="2221865" y="3568700"/>
          <a:ext cx="626745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" name="" r:id="rId10" imgW="378460" imgH="251460" progId="Equation.KSEE3">
                  <p:embed/>
                </p:oleObj>
              </mc:Choice>
              <mc:Fallback>
                <p:oleObj name="" r:id="rId10" imgW="378460" imgH="25146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21865" y="3568700"/>
                        <a:ext cx="626745" cy="3892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Content Placeholder -2147482580"/>
          <p:cNvGraphicFramePr>
            <a:graphicFrameLocks noChangeAspect="1"/>
          </p:cNvGraphicFramePr>
          <p:nvPr/>
        </p:nvGraphicFramePr>
        <p:xfrm>
          <a:off x="361950" y="3970338"/>
          <a:ext cx="1067435" cy="58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12" imgW="495300" imgH="279400" progId="Equation.KSEE3">
                  <p:embed/>
                </p:oleObj>
              </mc:Choice>
              <mc:Fallback>
                <p:oleObj name="" r:id="rId12" imgW="495300" imgH="2794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1950" y="3970338"/>
                        <a:ext cx="1067435" cy="5880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Content Placeholder -2147482580"/>
          <p:cNvGraphicFramePr>
            <a:graphicFrameLocks noChangeAspect="1"/>
          </p:cNvGraphicFramePr>
          <p:nvPr/>
        </p:nvGraphicFramePr>
        <p:xfrm>
          <a:off x="1429385" y="4057015"/>
          <a:ext cx="882650" cy="53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" name="" r:id="rId14" imgW="393700" imgH="254000" progId="Equation.KSEE3">
                  <p:embed/>
                </p:oleObj>
              </mc:Choice>
              <mc:Fallback>
                <p:oleObj name="" r:id="rId14" imgW="393700" imgH="2540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29385" y="4057015"/>
                        <a:ext cx="882650" cy="5378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Content Placeholder -2147482580"/>
          <p:cNvGraphicFramePr>
            <a:graphicFrameLocks noChangeAspect="1"/>
          </p:cNvGraphicFramePr>
          <p:nvPr/>
        </p:nvGraphicFramePr>
        <p:xfrm>
          <a:off x="2391410" y="4093210"/>
          <a:ext cx="68453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" name="" r:id="rId16" imgW="241300" imgH="177165" progId="Equation.KSEE3">
                  <p:embed/>
                </p:oleObj>
              </mc:Choice>
              <mc:Fallback>
                <p:oleObj name="" r:id="rId16" imgW="241300" imgH="177165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91410" y="4093210"/>
                        <a:ext cx="684530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Content Placeholder -2147482580"/>
          <p:cNvGraphicFramePr>
            <a:graphicFrameLocks noChangeAspect="1"/>
          </p:cNvGraphicFramePr>
          <p:nvPr/>
        </p:nvGraphicFramePr>
        <p:xfrm>
          <a:off x="249555" y="4602481"/>
          <a:ext cx="1450975" cy="667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" name="" r:id="rId18" imgW="673100" imgH="316865" progId="Equation.KSEE3">
                  <p:embed/>
                </p:oleObj>
              </mc:Choice>
              <mc:Fallback>
                <p:oleObj name="" r:id="rId18" imgW="673100" imgH="316865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9555" y="4602481"/>
                        <a:ext cx="1450975" cy="6673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Content Placeholder -2147482580"/>
          <p:cNvGraphicFramePr>
            <a:graphicFrameLocks noChangeAspect="1"/>
          </p:cNvGraphicFramePr>
          <p:nvPr/>
        </p:nvGraphicFramePr>
        <p:xfrm>
          <a:off x="1779905" y="4681538"/>
          <a:ext cx="1281430" cy="64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" name="" r:id="rId20" imgW="571500" imgH="304800" progId="Equation.KSEE3">
                  <p:embed/>
                </p:oleObj>
              </mc:Choice>
              <mc:Fallback>
                <p:oleObj name="" r:id="rId20" imgW="571500" imgH="3048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779905" y="4681538"/>
                        <a:ext cx="1281430" cy="6464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Content Placeholder -2147482580"/>
          <p:cNvGraphicFramePr>
            <a:graphicFrameLocks noChangeAspect="1"/>
          </p:cNvGraphicFramePr>
          <p:nvPr/>
        </p:nvGraphicFramePr>
        <p:xfrm>
          <a:off x="3191510" y="4658995"/>
          <a:ext cx="1159510" cy="52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" name="" r:id="rId22" imgW="545465" imgH="228600" progId="Equation.KSEE3">
                  <p:embed/>
                </p:oleObj>
              </mc:Choice>
              <mc:Fallback>
                <p:oleObj name="" r:id="rId22" imgW="545465" imgH="2286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191510" y="4658995"/>
                        <a:ext cx="1159510" cy="5245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Left Brace 56"/>
          <p:cNvSpPr/>
          <p:nvPr/>
        </p:nvSpPr>
        <p:spPr>
          <a:xfrm rot="16200000">
            <a:off x="2486660" y="4860925"/>
            <a:ext cx="86360" cy="730885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Text Box 57"/>
          <p:cNvSpPr txBox="1"/>
          <p:nvPr/>
        </p:nvSpPr>
        <p:spPr>
          <a:xfrm>
            <a:off x="1428750" y="5183505"/>
            <a:ext cx="22758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/>
              <a:t>0,732...&gt; 0</a:t>
            </a:r>
            <a:endParaRPr lang="en-US" sz="3000" b="1"/>
          </a:p>
        </p:txBody>
      </p:sp>
      <p:graphicFrame>
        <p:nvGraphicFramePr>
          <p:cNvPr id="59" name="Content Placeholder -2147482580"/>
          <p:cNvGraphicFramePr>
            <a:graphicFrameLocks noChangeAspect="1"/>
          </p:cNvGraphicFramePr>
          <p:nvPr/>
        </p:nvGraphicFramePr>
        <p:xfrm>
          <a:off x="202883" y="5649596"/>
          <a:ext cx="1506220" cy="667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" name="" r:id="rId24" imgW="698500" imgH="316865" progId="Equation.KSEE3">
                  <p:embed/>
                </p:oleObj>
              </mc:Choice>
              <mc:Fallback>
                <p:oleObj name="" r:id="rId24" imgW="698500" imgH="316865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02883" y="5649596"/>
                        <a:ext cx="1506220" cy="6673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Content Placeholder -2147482580"/>
          <p:cNvGraphicFramePr>
            <a:graphicFrameLocks noChangeAspect="1"/>
          </p:cNvGraphicFramePr>
          <p:nvPr/>
        </p:nvGraphicFramePr>
        <p:xfrm>
          <a:off x="1717993" y="5728653"/>
          <a:ext cx="1367155" cy="64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" name="" r:id="rId26" imgW="609600" imgH="304800" progId="Equation.KSEE3">
                  <p:embed/>
                </p:oleObj>
              </mc:Choice>
              <mc:Fallback>
                <p:oleObj name="" r:id="rId26" imgW="609600" imgH="3048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717993" y="5728653"/>
                        <a:ext cx="1367155" cy="6464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Content Placeholder -2147482580"/>
          <p:cNvGraphicFramePr>
            <a:graphicFrameLocks noChangeAspect="1"/>
          </p:cNvGraphicFramePr>
          <p:nvPr/>
        </p:nvGraphicFramePr>
        <p:xfrm>
          <a:off x="3191510" y="5168265"/>
          <a:ext cx="1755775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" name="" r:id="rId28" imgW="825500" imgH="838200" progId="Equation.KSEE3">
                  <p:embed/>
                </p:oleObj>
              </mc:Choice>
              <mc:Fallback>
                <p:oleObj name="" r:id="rId28" imgW="825500" imgH="8382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191510" y="5168265"/>
                        <a:ext cx="1755775" cy="1717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73"/>
          <p:cNvSpPr txBox="1"/>
          <p:nvPr/>
        </p:nvSpPr>
        <p:spPr>
          <a:xfrm>
            <a:off x="1070610" y="6261100"/>
            <a:ext cx="20148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/>
              <a:t>-0,267...&lt; 0</a:t>
            </a:r>
            <a:endParaRPr lang="en-US" sz="3000" b="1"/>
          </a:p>
        </p:txBody>
      </p:sp>
      <p:sp>
        <p:nvSpPr>
          <p:cNvPr id="75" name="Left Brace 74"/>
          <p:cNvSpPr/>
          <p:nvPr/>
        </p:nvSpPr>
        <p:spPr>
          <a:xfrm rot="16200000">
            <a:off x="2507615" y="5880100"/>
            <a:ext cx="86360" cy="730885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graphicFrame>
        <p:nvGraphicFramePr>
          <p:cNvPr id="76" name="Content Placeholder -2147482580"/>
          <p:cNvGraphicFramePr>
            <a:graphicFrameLocks noChangeAspect="1"/>
          </p:cNvGraphicFramePr>
          <p:nvPr/>
        </p:nvGraphicFramePr>
        <p:xfrm>
          <a:off x="7090410" y="1035050"/>
          <a:ext cx="3681095" cy="62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" name="" r:id="rId30" imgW="629285" imgH="534035" progId="Equation.KSEE3">
                  <p:embed/>
                </p:oleObj>
              </mc:Choice>
              <mc:Fallback>
                <p:oleObj name="" r:id="rId30" imgW="629285" imgH="534035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090410" y="1035050"/>
                        <a:ext cx="3681095" cy="6235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Content Placeholder -2147482580"/>
          <p:cNvGraphicFramePr>
            <a:graphicFrameLocks noChangeAspect="1"/>
          </p:cNvGraphicFramePr>
          <p:nvPr/>
        </p:nvGraphicFramePr>
        <p:xfrm>
          <a:off x="7199630" y="2329180"/>
          <a:ext cx="3681095" cy="62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" name="" r:id="rId32" imgW="629285" imgH="534035" progId="Equation.KSEE3">
                  <p:embed/>
                </p:oleObj>
              </mc:Choice>
              <mc:Fallback>
                <p:oleObj name="" r:id="rId32" imgW="629285" imgH="534035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199630" y="2329180"/>
                        <a:ext cx="3681095" cy="6235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Content Placeholder -2147482580"/>
          <p:cNvGraphicFramePr>
            <a:graphicFrameLocks noChangeAspect="1"/>
          </p:cNvGraphicFramePr>
          <p:nvPr/>
        </p:nvGraphicFramePr>
        <p:xfrm>
          <a:off x="6965950" y="3005455"/>
          <a:ext cx="3402330" cy="64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" name="" r:id="rId33" imgW="11631930" imgH="370205" progId="Equation.KSEE3">
                  <p:embed/>
                </p:oleObj>
              </mc:Choice>
              <mc:Fallback>
                <p:oleObj name="" r:id="rId33" imgW="11631930" imgH="370205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965950" y="3005455"/>
                        <a:ext cx="3402330" cy="6457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Content Placeholder -2147482580"/>
          <p:cNvGraphicFramePr>
            <a:graphicFrameLocks noChangeAspect="1"/>
          </p:cNvGraphicFramePr>
          <p:nvPr/>
        </p:nvGraphicFramePr>
        <p:xfrm>
          <a:off x="6968490" y="3685540"/>
          <a:ext cx="342836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" name="" r:id="rId35" imgW="426720" imgH="509270" progId="Equation.KSEE3">
                  <p:embed/>
                </p:oleObj>
              </mc:Choice>
              <mc:Fallback>
                <p:oleObj name="" r:id="rId35" imgW="426720" imgH="50927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968490" y="3685540"/>
                        <a:ext cx="3428365" cy="55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Content Placeholder -2147482580"/>
          <p:cNvGraphicFramePr>
            <a:graphicFrameLocks noChangeAspect="1"/>
          </p:cNvGraphicFramePr>
          <p:nvPr/>
        </p:nvGraphicFramePr>
        <p:xfrm>
          <a:off x="6968490" y="4345940"/>
          <a:ext cx="3450590" cy="52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" name="" r:id="rId37" imgW="1409700" imgH="228600" progId="Equation.KSEE3">
                  <p:embed/>
                </p:oleObj>
              </mc:Choice>
              <mc:Fallback>
                <p:oleObj name="" r:id="rId37" imgW="1409700" imgH="2286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968490" y="4345940"/>
                        <a:ext cx="3450590" cy="5276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Content Placeholder -2147482580"/>
          <p:cNvGraphicFramePr>
            <a:graphicFrameLocks noChangeAspect="1"/>
          </p:cNvGraphicFramePr>
          <p:nvPr/>
        </p:nvGraphicFramePr>
        <p:xfrm>
          <a:off x="6969760" y="4949825"/>
          <a:ext cx="1863090" cy="52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" name="" r:id="rId39" imgW="3450590" imgH="527685" progId="Equation.KSEE3">
                  <p:embed/>
                </p:oleObj>
              </mc:Choice>
              <mc:Fallback>
                <p:oleObj name="" r:id="rId39" imgW="3450590" imgH="527685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969760" y="4949825"/>
                        <a:ext cx="1863090" cy="5232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049010" y="681355"/>
            <a:ext cx="12065" cy="579564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ồng tiếng CTBH slide 2">
            <a:hlinkClick r:id="" action="ppaction://media"/>
          </p:cNvPr>
          <p:cNvPicPr/>
          <p:nvPr>
            <a:audioFile r:link="rId41"/>
            <p:extLst>
              <p:ext uri="{DAA4B4D4-6D71-4841-9C94-3DE7FCFB9230}">
                <p14:media xmlns:p14="http://schemas.microsoft.com/office/powerpoint/2010/main" r:embed="rId42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1572875" y="6289040"/>
            <a:ext cx="619125" cy="619125"/>
          </a:xfrm>
          <a:prstGeom prst="rect">
            <a:avLst/>
          </a:prstGeom>
        </p:spPr>
      </p:pic>
    </p:spTree>
    <p:custDataLst>
      <p:tags r:id="rId4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564"/>
    </mc:Choice>
    <mc:Fallback>
      <p:transition spd="slow" advTm="480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1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2" grpId="1"/>
      <p:bldP spid="13" grpId="1"/>
      <p:bldP spid="21" grpId="0"/>
      <p:bldP spid="21" grpId="1"/>
      <p:bldP spid="52" grpId="0"/>
      <p:bldP spid="52" grpId="1"/>
      <p:bldP spid="53" grpId="0"/>
      <p:bldP spid="53" grpId="1"/>
      <p:bldP spid="33" grpId="0"/>
      <p:bldP spid="33" grpId="1"/>
      <p:bldP spid="11" grpId="0" bldLvl="0" animBg="1"/>
      <p:bldP spid="11" grpId="1" animBg="1"/>
      <p:bldP spid="57" grpId="0" bldLvl="0" animBg="1"/>
      <p:bldP spid="57" grpId="1" animBg="1"/>
      <p:bldP spid="58" grpId="0"/>
      <p:bldP spid="58" grpId="1"/>
      <p:bldP spid="75" grpId="0" bldLvl="0" animBg="1"/>
      <p:bldP spid="75" grpId="1" animBg="1"/>
      <p:bldP spid="74" grpId="0"/>
      <p:bldP spid="7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Text Box 51"/>
          <p:cNvSpPr txBox="1"/>
          <p:nvPr/>
        </p:nvSpPr>
        <p:spPr>
          <a:xfrm>
            <a:off x="3384550" y="1938020"/>
            <a:ext cx="4461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Ví dụ 3 : Giải phương trình</a:t>
            </a:r>
            <a:endParaRPr lang="en-US" sz="24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22" name="Content Placeholder -2147482580"/>
          <p:cNvGraphicFramePr>
            <a:graphicFrameLocks noChangeAspect="1"/>
          </p:cNvGraphicFramePr>
          <p:nvPr/>
        </p:nvGraphicFramePr>
        <p:xfrm>
          <a:off x="4342448" y="2414588"/>
          <a:ext cx="2237740" cy="55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" imgW="1066800" imgH="241300" progId="Equation.KSEE3">
                  <p:embed/>
                </p:oleObj>
              </mc:Choice>
              <mc:Fallback>
                <p:oleObj name="" r:id="rId1" imgW="1066800" imgH="2413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42448" y="2414588"/>
                        <a:ext cx="2237740" cy="5505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Content Placeholder -2147482580"/>
          <p:cNvGraphicFramePr>
            <a:graphicFrameLocks noChangeAspect="1"/>
          </p:cNvGraphicFramePr>
          <p:nvPr/>
        </p:nvGraphicFramePr>
        <p:xfrm>
          <a:off x="4222433" y="4338320"/>
          <a:ext cx="3940175" cy="102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" r:id="rId3" imgW="1917065" imgH="457200" progId="Equation.KSEE3">
                  <p:embed/>
                </p:oleObj>
              </mc:Choice>
              <mc:Fallback>
                <p:oleObj name="" r:id="rId3" imgW="1917065" imgH="4572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2433" y="4338320"/>
                        <a:ext cx="3940175" cy="10242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33"/>
          <p:cNvSpPr txBox="1"/>
          <p:nvPr/>
        </p:nvSpPr>
        <p:spPr>
          <a:xfrm>
            <a:off x="5654675" y="4319905"/>
            <a:ext cx="245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(luôn đúng)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35" name="Content Placeholder -2147482580"/>
          <p:cNvGraphicFramePr>
            <a:graphicFrameLocks noChangeAspect="1"/>
          </p:cNvGraphicFramePr>
          <p:nvPr/>
        </p:nvGraphicFramePr>
        <p:xfrm>
          <a:off x="4222750" y="5416550"/>
          <a:ext cx="2976245" cy="476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" r:id="rId5" imgW="1397000" imgH="203200" progId="Equation.KSEE3">
                  <p:embed/>
                </p:oleObj>
              </mc:Choice>
              <mc:Fallback>
                <p:oleObj name="" r:id="rId5" imgW="1397000" imgH="2032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2750" y="5416550"/>
                        <a:ext cx="2976245" cy="4768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Content Placeholder -2147482580"/>
          <p:cNvGraphicFramePr>
            <a:graphicFrameLocks noChangeAspect="1"/>
          </p:cNvGraphicFramePr>
          <p:nvPr/>
        </p:nvGraphicFramePr>
        <p:xfrm>
          <a:off x="4638358" y="5977255"/>
          <a:ext cx="237680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7" imgW="685800" imgH="215900" progId="Equation.KSEE3">
                  <p:embed/>
                </p:oleObj>
              </mc:Choice>
              <mc:Fallback>
                <p:oleObj name="" r:id="rId7" imgW="685800" imgH="2159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38358" y="5977255"/>
                        <a:ext cx="2376805" cy="54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38"/>
          <p:cNvSpPr txBox="1"/>
          <p:nvPr/>
        </p:nvSpPr>
        <p:spPr>
          <a:xfrm>
            <a:off x="3945255" y="5963920"/>
            <a:ext cx="934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Vậy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" name="Content Placeholder -2147482580"/>
          <p:cNvGraphicFramePr>
            <a:graphicFrameLocks noChangeAspect="1"/>
          </p:cNvGraphicFramePr>
          <p:nvPr/>
        </p:nvGraphicFramePr>
        <p:xfrm>
          <a:off x="4222750" y="3089275"/>
          <a:ext cx="2059305" cy="62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9" imgW="1130300" imgH="292100" progId="Equation.KSEE3">
                  <p:embed/>
                </p:oleObj>
              </mc:Choice>
              <mc:Fallback>
                <p:oleObj name="" r:id="rId9" imgW="1130300" imgH="2921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22750" y="3089275"/>
                        <a:ext cx="2059305" cy="6273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-2147482580"/>
          <p:cNvGraphicFramePr>
            <a:graphicFrameLocks noChangeAspect="1"/>
          </p:cNvGraphicFramePr>
          <p:nvPr/>
        </p:nvGraphicFramePr>
        <p:xfrm>
          <a:off x="4222750" y="3726815"/>
          <a:ext cx="197675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1" imgW="901700" imgH="254000" progId="Equation.KSEE3">
                  <p:embed/>
                </p:oleObj>
              </mc:Choice>
              <mc:Fallback>
                <p:oleObj name="" r:id="rId11" imgW="901700" imgH="2540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22750" y="3726815"/>
                        <a:ext cx="1976755" cy="572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46"/>
          <p:cNvSpPr txBox="1"/>
          <p:nvPr/>
        </p:nvSpPr>
        <p:spPr>
          <a:xfrm>
            <a:off x="3288665" y="214630"/>
            <a:ext cx="5395595" cy="14763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48" name="Content Placeholder -2147482580"/>
          <p:cNvGraphicFramePr>
            <a:graphicFrameLocks noChangeAspect="1"/>
          </p:cNvGraphicFramePr>
          <p:nvPr/>
        </p:nvGraphicFramePr>
        <p:xfrm>
          <a:off x="3488055" y="694373"/>
          <a:ext cx="1590675" cy="64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" name="" r:id="rId13" imgW="457200" imgH="254000" progId="Equation.KSEE3">
                  <p:embed/>
                </p:oleObj>
              </mc:Choice>
              <mc:Fallback>
                <p:oleObj name="" r:id="rId13" imgW="457200" imgH="2540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88055" y="694373"/>
                        <a:ext cx="1590675" cy="6496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Content Placeholder -2147482580"/>
          <p:cNvGraphicFramePr>
            <a:graphicFrameLocks noChangeAspect="1"/>
          </p:cNvGraphicFramePr>
          <p:nvPr/>
        </p:nvGraphicFramePr>
        <p:xfrm>
          <a:off x="4922203" y="434975"/>
          <a:ext cx="3473450" cy="1132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" name="" r:id="rId15" imgW="1663700" imgH="457200" progId="Equation.KSEE3">
                  <p:embed/>
                </p:oleObj>
              </mc:Choice>
              <mc:Fallback>
                <p:oleObj name="" r:id="rId15" imgW="1663700" imgH="4572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22203" y="434975"/>
                        <a:ext cx="3473450" cy="11328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Lồng tiếng CTBH slide 3">
            <a:hlinkClick r:id="" action="ppaction://media"/>
          </p:cNvPr>
          <p:cNvPicPr/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72875" y="6350635"/>
            <a:ext cx="619125" cy="619125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  <p:transition advTm="158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6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2" grpId="0"/>
      <p:bldP spid="52" grpId="1"/>
      <p:bldP spid="34" grpId="0"/>
      <p:bldP spid="34" grpId="1"/>
      <p:bldP spid="39" grpId="0"/>
      <p:bldP spid="39" grpId="1"/>
      <p:bldP spid="47" grpId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" name="Text Box 125"/>
          <p:cNvSpPr txBox="1"/>
          <p:nvPr/>
        </p:nvSpPr>
        <p:spPr>
          <a:xfrm>
            <a:off x="236220" y="926465"/>
            <a:ext cx="60782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 u="sng">
                <a:latin typeface="Times New Roman" panose="02020603050405020304" charset="0"/>
                <a:cs typeface="Times New Roman" panose="02020603050405020304" charset="0"/>
              </a:rPr>
              <a:t>Bài 1</a:t>
            </a:r>
            <a:r>
              <a:rPr lang="en-US" sz="2400" b="0">
                <a:latin typeface="Times New Roman" panose="02020603050405020304" charset="0"/>
                <a:cs typeface="Times New Roman" panose="02020603050405020304" charset="0"/>
              </a:rPr>
              <a:t> : Tìm điều kiện của x để mỗi biểu thức sau có nghĩa :</a:t>
            </a:r>
            <a:endParaRPr lang="en-US" sz="2400" b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135890" y="182245"/>
            <a:ext cx="15024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TẬP</a:t>
            </a:r>
            <a:endParaRPr 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2" name="Object -2147482558"/>
          <p:cNvGraphicFramePr>
            <a:graphicFrameLocks noChangeAspect="1"/>
          </p:cNvGraphicFramePr>
          <p:nvPr/>
        </p:nvGraphicFramePr>
        <p:xfrm>
          <a:off x="236220" y="1756410"/>
          <a:ext cx="1322070" cy="48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22300" imgH="228600" progId="Equation.DSMT4">
                  <p:embed/>
                </p:oleObj>
              </mc:Choice>
              <mc:Fallback>
                <p:oleObj name="" r:id="rId1" imgW="622300" imgH="2286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6220" y="1756410"/>
                        <a:ext cx="1322070" cy="4883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-2147482557"/>
          <p:cNvGraphicFramePr>
            <a:graphicFrameLocks noChangeAspect="1"/>
          </p:cNvGraphicFramePr>
          <p:nvPr/>
        </p:nvGraphicFramePr>
        <p:xfrm>
          <a:off x="2286000" y="1755775"/>
          <a:ext cx="148526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" imgW="698500" imgH="228600" progId="Equation.DSMT4">
                  <p:embed/>
                </p:oleObj>
              </mc:Choice>
              <mc:Fallback>
                <p:oleObj name="" r:id="rId3" imgW="698500" imgH="228600" progId="Equation.DSMT4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1755775"/>
                        <a:ext cx="1485265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Content Placeholder -2147482580"/>
          <p:cNvGraphicFramePr>
            <a:graphicFrameLocks noChangeAspect="1"/>
          </p:cNvGraphicFramePr>
          <p:nvPr/>
        </p:nvGraphicFramePr>
        <p:xfrm>
          <a:off x="207010" y="2363470"/>
          <a:ext cx="1636395" cy="969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5" imgW="774065" imgH="444500" progId="Equation.KSEE3">
                  <p:embed/>
                </p:oleObj>
              </mc:Choice>
              <mc:Fallback>
                <p:oleObj name="" r:id="rId5" imgW="774065" imgH="4445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207010" y="2363470"/>
                        <a:ext cx="1636395" cy="9696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Content Placeholder -2147482580"/>
          <p:cNvGraphicFramePr>
            <a:graphicFrameLocks noChangeAspect="1"/>
          </p:cNvGraphicFramePr>
          <p:nvPr/>
        </p:nvGraphicFramePr>
        <p:xfrm>
          <a:off x="2325370" y="2527300"/>
          <a:ext cx="2067560" cy="58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7" imgW="1270000" imgH="254000" progId="Equation.KSEE3">
                  <p:embed/>
                </p:oleObj>
              </mc:Choice>
              <mc:Fallback>
                <p:oleObj name="" r:id="rId7" imgW="1270000" imgH="2540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2325370" y="2527300"/>
                        <a:ext cx="2067560" cy="5816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28"/>
          <p:cNvSpPr txBox="1"/>
          <p:nvPr/>
        </p:nvSpPr>
        <p:spPr>
          <a:xfrm>
            <a:off x="236220" y="3420745"/>
            <a:ext cx="21056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 u="sng">
                <a:latin typeface="Times New Roman" panose="02020603050405020304" charset="0"/>
                <a:cs typeface="Times New Roman" panose="02020603050405020304" charset="0"/>
              </a:rPr>
              <a:t>Bài 2</a:t>
            </a:r>
            <a:r>
              <a:rPr lang="en-US" sz="2400" b="0">
                <a:latin typeface="Times New Roman" panose="02020603050405020304" charset="0"/>
                <a:cs typeface="Times New Roman" panose="02020603050405020304" charset="0"/>
              </a:rPr>
              <a:t> : Tính </a:t>
            </a:r>
            <a:endParaRPr lang="en-US" sz="2400" b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30" name="Content Placeholder -2147482580"/>
          <p:cNvGraphicFramePr>
            <a:graphicFrameLocks noChangeAspect="1"/>
          </p:cNvGraphicFramePr>
          <p:nvPr/>
        </p:nvGraphicFramePr>
        <p:xfrm>
          <a:off x="312420" y="3893185"/>
          <a:ext cx="462089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9" imgW="3868420" imgH="1382395" progId="Equation.KSEE3">
                  <p:embed/>
                </p:oleObj>
              </mc:Choice>
              <mc:Fallback>
                <p:oleObj name="" r:id="rId9" imgW="3868420" imgH="1382395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420" y="3893185"/>
                        <a:ext cx="4620895" cy="155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31"/>
          <p:cNvSpPr txBox="1"/>
          <p:nvPr/>
        </p:nvSpPr>
        <p:spPr>
          <a:xfrm>
            <a:off x="7273290" y="298450"/>
            <a:ext cx="43630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 u="sng">
                <a:latin typeface="Times New Roman" panose="02020603050405020304" charset="0"/>
                <a:cs typeface="Times New Roman" panose="02020603050405020304" charset="0"/>
              </a:rPr>
              <a:t>Bài 3</a:t>
            </a:r>
            <a:r>
              <a:rPr lang="en-US" sz="2400" b="0">
                <a:latin typeface="Times New Roman" panose="02020603050405020304" charset="0"/>
                <a:cs typeface="Times New Roman" panose="02020603050405020304" charset="0"/>
              </a:rPr>
              <a:t> : Giải các phương trình :</a:t>
            </a:r>
            <a:endParaRPr lang="en-US" sz="2400" b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33" name="Object -2147482606"/>
          <p:cNvGraphicFramePr>
            <a:graphicFrameLocks noChangeAspect="1"/>
          </p:cNvGraphicFramePr>
          <p:nvPr/>
        </p:nvGraphicFramePr>
        <p:xfrm>
          <a:off x="7272973" y="758508"/>
          <a:ext cx="2588895" cy="55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1" imgW="1193800" imgH="254000" progId="Equation.3">
                  <p:embed/>
                </p:oleObj>
              </mc:Choice>
              <mc:Fallback>
                <p:oleObj name="" r:id="rId11" imgW="1193800" imgH="2540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72973" y="758508"/>
                        <a:ext cx="2588895" cy="5511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-2147482606"/>
          <p:cNvGraphicFramePr>
            <a:graphicFrameLocks noChangeAspect="1"/>
          </p:cNvGraphicFramePr>
          <p:nvPr/>
        </p:nvGraphicFramePr>
        <p:xfrm>
          <a:off x="7273290" y="1282700"/>
          <a:ext cx="3167380" cy="59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" name="" r:id="rId13" imgW="2588895" imgH="551180" progId="Equation.3">
                  <p:embed/>
                </p:oleObj>
              </mc:Choice>
              <mc:Fallback>
                <p:oleObj name="" r:id="rId13" imgW="2588895" imgH="55118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73290" y="1282700"/>
                        <a:ext cx="3167380" cy="5962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-2147482606"/>
          <p:cNvGraphicFramePr>
            <a:graphicFrameLocks noChangeAspect="1"/>
          </p:cNvGraphicFramePr>
          <p:nvPr/>
        </p:nvGraphicFramePr>
        <p:xfrm>
          <a:off x="7273290" y="1842135"/>
          <a:ext cx="3517265" cy="57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" name="" r:id="rId15" imgW="2588895" imgH="551180" progId="Equation.3">
                  <p:embed/>
                </p:oleObj>
              </mc:Choice>
              <mc:Fallback>
                <p:oleObj name="" r:id="rId15" imgW="2588895" imgH="55118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73290" y="1842135"/>
                        <a:ext cx="3517265" cy="5784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-2147482606"/>
          <p:cNvGraphicFramePr>
            <a:graphicFrameLocks noChangeAspect="1"/>
          </p:cNvGraphicFramePr>
          <p:nvPr/>
        </p:nvGraphicFramePr>
        <p:xfrm>
          <a:off x="7272020" y="2406015"/>
          <a:ext cx="348805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" name="" r:id="rId17" imgW="2036445" imgH="266700" progId="Equation.3">
                  <p:embed/>
                </p:oleObj>
              </mc:Choice>
              <mc:Fallback>
                <p:oleObj name="" r:id="rId17" imgW="2036445" imgH="2667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72020" y="2406015"/>
                        <a:ext cx="3488055" cy="54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49"/>
          <p:cNvSpPr txBox="1"/>
          <p:nvPr/>
        </p:nvSpPr>
        <p:spPr>
          <a:xfrm>
            <a:off x="7363460" y="2994025"/>
            <a:ext cx="19691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 u="sng">
                <a:latin typeface="Times New Roman" panose="02020603050405020304" charset="0"/>
                <a:cs typeface="Times New Roman" panose="02020603050405020304" charset="0"/>
              </a:rPr>
              <a:t>Bài 4</a:t>
            </a:r>
            <a:r>
              <a:rPr lang="en-US" sz="2400" b="0">
                <a:latin typeface="Times New Roman" panose="02020603050405020304" charset="0"/>
                <a:cs typeface="Times New Roman" panose="02020603050405020304" charset="0"/>
              </a:rPr>
              <a:t> : Tính </a:t>
            </a:r>
            <a:endParaRPr lang="en-US" sz="2400" b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1" name="Content Placeholder -2147482580"/>
          <p:cNvGraphicFramePr>
            <a:graphicFrameLocks noChangeAspect="1"/>
          </p:cNvGraphicFramePr>
          <p:nvPr/>
        </p:nvGraphicFramePr>
        <p:xfrm>
          <a:off x="7324090" y="3458210"/>
          <a:ext cx="3622040" cy="316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" name="" r:id="rId19" imgW="1777365" imgH="1485900" progId="Equation.KSEE3">
                  <p:embed/>
                </p:oleObj>
              </mc:Choice>
              <mc:Fallback>
                <p:oleObj name="" r:id="rId19" imgW="1777365" imgH="14859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24090" y="3458210"/>
                        <a:ext cx="3622040" cy="31699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6000115" y="496570"/>
            <a:ext cx="18415" cy="598043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ồng tiếng CTBH slide 4">
            <a:hlinkClick r:id="" action="ppaction://media"/>
          </p:cNvPr>
          <p:cNvPicPr/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36375" y="633603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820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8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11.487|7.178|2.363|6.621|50.049|1.63|6.775|2.144|4.93|1.154|2.28|1.755|7.36|0.74|12.145|7.85|32.596|1.43|4.981|18.982|14.169"/>
</p:tagLst>
</file>

<file path=ppt/tags/tag2.xml><?xml version="1.0" encoding="utf-8"?>
<p:tagLst xmlns:p="http://schemas.openxmlformats.org/presentationml/2006/main">
  <p:tag name="TIMING" val="|3.239|5.682|4.933|26.069|23.827|2.046|2.416|1.634|12.824|8.735|4.641|10.678|10.163|5.492|12.031|7.963|2.557|10.596|7.204|12.184|6.961|1.834|12.671|75.575|3.263|12.551|1.529|5.375|37.718|54.966|5.75"/>
</p:tagLst>
</file>

<file path=ppt/tags/tag3.xml><?xml version="1.0" encoding="utf-8"?>
<p:tagLst xmlns:p="http://schemas.openxmlformats.org/presentationml/2006/main">
  <p:tag name="TIMING" val="|4.099|3.626|12.143|12.828|43.131|49.079|3.303|15.408|9.0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WPS Presentation</Application>
  <PresentationFormat>Widescreen</PresentationFormat>
  <Paragraphs>67</Paragraphs>
  <Slides>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52</vt:i4>
      </vt:variant>
      <vt:variant>
        <vt:lpstr>幻灯片标题</vt:lpstr>
      </vt:variant>
      <vt:variant>
        <vt:i4>4</vt:i4>
      </vt:variant>
    </vt:vector>
  </HeadingPairs>
  <TitlesOfParts>
    <vt:vector size="6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Equation.DSMT4</vt:lpstr>
      <vt:lpstr>Equation.KSEE3</vt:lpstr>
      <vt:lpstr>Equation.KSEE3</vt:lpstr>
      <vt:lpstr>Equation.KSEE3</vt:lpstr>
      <vt:lpstr>Equation.3</vt:lpstr>
      <vt:lpstr>Equation.3</vt:lpstr>
      <vt:lpstr>Equation.KSEE3</vt:lpstr>
      <vt:lpstr>Equation.3</vt:lpstr>
      <vt:lpstr>Equation.3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4 : HÀM SỐ BẬC HAI VÀ PHƯƠNG TRÌNH BẬC HAI</dc:title>
  <dc:creator>ngoc giau</dc:creator>
  <cp:lastModifiedBy>DELL</cp:lastModifiedBy>
  <cp:revision>216</cp:revision>
  <dcterms:created xsi:type="dcterms:W3CDTF">2020-04-02T01:32:00Z</dcterms:created>
  <dcterms:modified xsi:type="dcterms:W3CDTF">2021-09-04T11:03:12Z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1033-11.2.0.10294</vt:lpwstr>
  </property>
  <property fmtid="{D5CDD505-2E9C-101B-9397-08002B2CF9AE}" pid="3" name="ICV">
    <vt:lpwstr>5ADE7B8C8FEB45189BFB83D31045F953</vt:lpwstr>
  </property>
</Properties>
</file>